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45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43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64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56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6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17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81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9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34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94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2E0F-7DD9-4546-8157-FF7E4447205A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1ED91-D745-4F68-B8A3-42A6DA8D7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74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 shots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Darius Midcalf, Alanya Sidelnik</a:t>
            </a:r>
            <a:r>
              <a:rPr lang="en-GB" dirty="0" smtClean="0"/>
              <a:t>, Lyle Ingram and Justin Giddings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3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Scene 1, Shot 1, Long shot into a medium shot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09" r="34197"/>
          <a:stretch/>
        </p:blipFill>
        <p:spPr>
          <a:xfrm>
            <a:off x="4352544" y="1181485"/>
            <a:ext cx="3218688" cy="567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Scene 1, Shot 2, Over the shoulder shot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338" y="1341119"/>
            <a:ext cx="3096598" cy="551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 1, Fades into a blank screen which says Christmas Day while snow falls.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39" y="1690688"/>
            <a:ext cx="8448040" cy="47594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32213" y="3082865"/>
            <a:ext cx="5303520" cy="197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Christmas Day</a:t>
            </a:r>
            <a:endParaRPr lang="en-GB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Scene 2, Shot 1, Panning Shot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38" r="34546"/>
          <a:stretch/>
        </p:blipFill>
        <p:spPr>
          <a:xfrm>
            <a:off x="4157472" y="1360492"/>
            <a:ext cx="3060192" cy="546200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901184" y="2767584"/>
            <a:ext cx="2548128" cy="12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398" y="3195156"/>
            <a:ext cx="2633700" cy="1646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184" y="3775143"/>
            <a:ext cx="2633700" cy="1646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184" y="4355129"/>
            <a:ext cx="2633700" cy="1646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253984" y="2779776"/>
            <a:ext cx="3364992" cy="17399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shot is panning to the left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8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Scene 2, Shot 1/2 (This is </a:t>
            </a:r>
            <a:r>
              <a:rPr lang="en-GB" dirty="0" err="1" smtClean="0"/>
              <a:t>gonna</a:t>
            </a:r>
            <a:r>
              <a:rPr lang="en-GB" dirty="0" smtClean="0"/>
              <a:t> be a one shot thing, but we have 2 different shot types in there), Medium shot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47" r="34146"/>
          <a:stretch/>
        </p:blipFill>
        <p:spPr>
          <a:xfrm>
            <a:off x="4047744" y="1257933"/>
            <a:ext cx="3169920" cy="560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4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Scene 2, Shot 1, Panning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7" r="34119"/>
          <a:stretch/>
        </p:blipFill>
        <p:spPr>
          <a:xfrm>
            <a:off x="4303776" y="1424178"/>
            <a:ext cx="3072384" cy="54338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522" y="2520617"/>
            <a:ext cx="2712955" cy="18167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1906" y="2554147"/>
            <a:ext cx="3377477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68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footage: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Test footage of scene </a:t>
            </a:r>
            <a:r>
              <a:rPr lang="en-GB" dirty="0"/>
              <a:t>transaction: https://www.youtube.com/watch?v=RCzxeZQ_Vh8</a:t>
            </a:r>
            <a:endParaRPr lang="en-GB" dirty="0" smtClean="0"/>
          </a:p>
          <a:p>
            <a:r>
              <a:rPr lang="en-GB" dirty="0" smtClean="0"/>
              <a:t>Test footage of scene transaction 2</a:t>
            </a:r>
            <a:r>
              <a:rPr lang="en-GB" dirty="0"/>
              <a:t>: https://</a:t>
            </a:r>
            <a:r>
              <a:rPr lang="en-GB" dirty="0" smtClean="0"/>
              <a:t>www.youtube.com/watch?v=n_DksgnODL8</a:t>
            </a:r>
          </a:p>
        </p:txBody>
      </p:sp>
    </p:spTree>
    <p:extLst>
      <p:ext uri="{BB962C8B-B14F-4D97-AF65-F5344CB8AC3E}">
        <p14:creationId xmlns:p14="http://schemas.microsoft.com/office/powerpoint/2010/main" val="5456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125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Test shots</vt:lpstr>
      <vt:lpstr>Scene 1, Shot 1, Long shot into a medium shot</vt:lpstr>
      <vt:lpstr>Scene 1, Shot 2, Over the shoulder shot</vt:lpstr>
      <vt:lpstr>Transition 1, Fades into a blank screen which says Christmas Day while snow falls.</vt:lpstr>
      <vt:lpstr>Scene 2, Shot 1, Panning Shot</vt:lpstr>
      <vt:lpstr>Scene 2, Shot 1/2 (This is gonna be a one shot thing, but we have 2 different shot types in there), Medium shot</vt:lpstr>
      <vt:lpstr>Scene 2, Shot 1, Panning</vt:lpstr>
      <vt:lpstr>Test footage:</vt:lpstr>
    </vt:vector>
  </TitlesOfParts>
  <Company>Wiltshire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shots</dc:title>
  <dc:creator>2089138</dc:creator>
  <cp:lastModifiedBy>2089138</cp:lastModifiedBy>
  <cp:revision>12</cp:revision>
  <dcterms:created xsi:type="dcterms:W3CDTF">2015-12-15T15:46:05Z</dcterms:created>
  <dcterms:modified xsi:type="dcterms:W3CDTF">2015-12-17T10:27:35Z</dcterms:modified>
</cp:coreProperties>
</file>